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123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291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84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664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31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6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442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489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93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8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28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84122-35ED-4871-A872-8CDF4C764843}" type="datetimeFigureOut">
              <a:rPr lang="en-US" smtClean="0"/>
              <a:t>6/19/2018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F6A6D-798E-46FA-B72E-8C8F8944B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6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84975" y="74909"/>
            <a:ext cx="1858219" cy="775309"/>
            <a:chOff x="1781300" y="927316"/>
            <a:chExt cx="1858219" cy="775309"/>
          </a:xfrm>
        </p:grpSpPr>
        <p:sp>
          <p:nvSpPr>
            <p:cNvPr id="4" name="Rounded Rectangle 3"/>
            <p:cNvSpPr/>
            <p:nvPr/>
          </p:nvSpPr>
          <p:spPr>
            <a:xfrm>
              <a:off x="1781300" y="1071113"/>
              <a:ext cx="403962" cy="585916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</a:rPr>
                <a:t>x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35557" y="1071113"/>
              <a:ext cx="403962" cy="585916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</a:rPr>
                <a:t>y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Straight Arrow Connector 6"/>
            <p:cNvCxnSpPr>
              <a:stCxn id="4" idx="3"/>
              <a:endCxn id="5" idx="1"/>
            </p:cNvCxnSpPr>
            <p:nvPr/>
          </p:nvCxnSpPr>
          <p:spPr>
            <a:xfrm>
              <a:off x="2185262" y="1364071"/>
              <a:ext cx="1050295" cy="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781944" y="929897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+</a:t>
              </a:r>
              <a:endParaRPr lang="en-US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75657" y="927316"/>
              <a:ext cx="2952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24475" y="1364071"/>
              <a:ext cx="4892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lbl1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376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84975" y="74909"/>
            <a:ext cx="1858219" cy="775309"/>
            <a:chOff x="1781300" y="927316"/>
            <a:chExt cx="1858219" cy="775309"/>
          </a:xfrm>
        </p:grpSpPr>
        <p:sp>
          <p:nvSpPr>
            <p:cNvPr id="4" name="Rounded Rectangle 3"/>
            <p:cNvSpPr/>
            <p:nvPr/>
          </p:nvSpPr>
          <p:spPr>
            <a:xfrm>
              <a:off x="1781300" y="1071113"/>
              <a:ext cx="403962" cy="585916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</a:rPr>
                <a:t>x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35557" y="1071113"/>
              <a:ext cx="403962" cy="585916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</a:rPr>
                <a:t>y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Straight Arrow Connector 6"/>
            <p:cNvCxnSpPr>
              <a:stCxn id="4" idx="3"/>
              <a:endCxn id="5" idx="1"/>
            </p:cNvCxnSpPr>
            <p:nvPr/>
          </p:nvCxnSpPr>
          <p:spPr>
            <a:xfrm>
              <a:off x="2185262" y="1364071"/>
              <a:ext cx="1050295" cy="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781944" y="929897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+</a:t>
              </a:r>
              <a:endParaRPr lang="en-US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75657" y="927316"/>
              <a:ext cx="2952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24475" y="1364071"/>
              <a:ext cx="4892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lbl1</a:t>
              </a:r>
              <a:endParaRPr lang="en-US" sz="16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072826" y="90406"/>
            <a:ext cx="1858219" cy="772728"/>
            <a:chOff x="1781300" y="929897"/>
            <a:chExt cx="1858219" cy="772728"/>
          </a:xfrm>
        </p:grpSpPr>
        <p:sp>
          <p:nvSpPr>
            <p:cNvPr id="12" name="Rounded Rectangle 11"/>
            <p:cNvSpPr/>
            <p:nvPr/>
          </p:nvSpPr>
          <p:spPr>
            <a:xfrm>
              <a:off x="1781300" y="1071113"/>
              <a:ext cx="403962" cy="585916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y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235557" y="1071113"/>
              <a:ext cx="403962" cy="585916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</a:rPr>
                <a:t>x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2185262" y="1364071"/>
              <a:ext cx="1050295" cy="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843936" y="929897"/>
              <a:ext cx="2952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45398" y="950563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+</a:t>
              </a:r>
              <a:endParaRPr lang="en-US" sz="2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17463" y="1364071"/>
              <a:ext cx="4892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lbl1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9040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879103" y="2397074"/>
            <a:ext cx="1858219" cy="884693"/>
            <a:chOff x="1781300" y="772336"/>
            <a:chExt cx="1858219" cy="884693"/>
          </a:xfrm>
        </p:grpSpPr>
        <p:sp>
          <p:nvSpPr>
            <p:cNvPr id="19" name="Rounded Rectangle 18"/>
            <p:cNvSpPr/>
            <p:nvPr/>
          </p:nvSpPr>
          <p:spPr>
            <a:xfrm>
              <a:off x="1781300" y="1071113"/>
              <a:ext cx="403962" cy="585916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</a:rPr>
                <a:t>x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235557" y="1071113"/>
              <a:ext cx="403962" cy="585916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</a:rPr>
                <a:t>y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2185262" y="1209091"/>
              <a:ext cx="1050295" cy="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781944" y="774917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+</a:t>
              </a:r>
              <a:endParaRPr lang="en-US" sz="2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75657" y="772336"/>
              <a:ext cx="2952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-</a:t>
              </a:r>
              <a:endParaRPr lang="en-US" sz="2800" dirty="0"/>
            </a:p>
          </p:txBody>
        </p:sp>
      </p:grpSp>
      <p:cxnSp>
        <p:nvCxnSpPr>
          <p:cNvPr id="24" name="Straight Arrow Connector 23"/>
          <p:cNvCxnSpPr/>
          <p:nvPr/>
        </p:nvCxnSpPr>
        <p:spPr>
          <a:xfrm flipH="1">
            <a:off x="3283065" y="3127007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949489" y="3010546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3419954" y="300021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373460" y="211552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TYPE 4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141062" y="271219"/>
            <a:ext cx="1858219" cy="884693"/>
            <a:chOff x="1781300" y="772336"/>
            <a:chExt cx="1858219" cy="884693"/>
          </a:xfrm>
        </p:grpSpPr>
        <p:sp>
          <p:nvSpPr>
            <p:cNvPr id="28" name="Rounded Rectangle 27"/>
            <p:cNvSpPr/>
            <p:nvPr/>
          </p:nvSpPr>
          <p:spPr>
            <a:xfrm>
              <a:off x="1781300" y="1071113"/>
              <a:ext cx="403962" cy="585916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</a:rPr>
                <a:t>x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3235557" y="1071113"/>
              <a:ext cx="403962" cy="585916"/>
            </a:xfrm>
            <a:prstGeom prst="round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</a:rPr>
                <a:t>y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2185262" y="1209091"/>
              <a:ext cx="1050295" cy="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781944" y="774917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+</a:t>
              </a:r>
              <a:endParaRPr lang="en-US" sz="28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275657" y="772336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+</a:t>
              </a:r>
              <a:endParaRPr lang="en-US" sz="2800" dirty="0"/>
            </a:p>
          </p:txBody>
        </p:sp>
      </p:grpSp>
      <p:cxnSp>
        <p:nvCxnSpPr>
          <p:cNvPr id="33" name="Straight Arrow Connector 32"/>
          <p:cNvCxnSpPr/>
          <p:nvPr/>
        </p:nvCxnSpPr>
        <p:spPr>
          <a:xfrm flipH="1">
            <a:off x="545024" y="1001152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211448" y="884691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681913" y="874358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36" name="TextBox 35"/>
          <p:cNvSpPr txBox="1"/>
          <p:nvPr/>
        </p:nvSpPr>
        <p:spPr>
          <a:xfrm>
            <a:off x="635419" y="-10329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TYPE 1</a:t>
            </a:r>
            <a:endParaRPr lang="en-US" dirty="0"/>
          </a:p>
        </p:txBody>
      </p:sp>
      <p:sp>
        <p:nvSpPr>
          <p:cNvPr id="38" name="Rounded Rectangle 37"/>
          <p:cNvSpPr/>
          <p:nvPr/>
        </p:nvSpPr>
        <p:spPr>
          <a:xfrm>
            <a:off x="2881684" y="567415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x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4335941" y="567415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y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3285646" y="705393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882328" y="271219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3376041" y="268638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3285646" y="998571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952070" y="88211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45" name="TextBox 44"/>
          <p:cNvSpPr txBox="1"/>
          <p:nvPr/>
        </p:nvSpPr>
        <p:spPr>
          <a:xfrm>
            <a:off x="3422535" y="87177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46" name="TextBox 45"/>
          <p:cNvSpPr txBox="1"/>
          <p:nvPr/>
        </p:nvSpPr>
        <p:spPr>
          <a:xfrm>
            <a:off x="3376041" y="-12910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TYPE 2</a:t>
            </a:r>
            <a:endParaRPr lang="en-US" dirty="0"/>
          </a:p>
        </p:txBody>
      </p:sp>
      <p:sp>
        <p:nvSpPr>
          <p:cNvPr id="58" name="Rounded Rectangle 57"/>
          <p:cNvSpPr/>
          <p:nvPr/>
        </p:nvSpPr>
        <p:spPr>
          <a:xfrm>
            <a:off x="146231" y="2698433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x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1600488" y="2698433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y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550193" y="2836411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146875" y="2402237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640588" y="239965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550193" y="3129589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216617" y="301312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65" name="TextBox 64"/>
          <p:cNvSpPr txBox="1"/>
          <p:nvPr/>
        </p:nvSpPr>
        <p:spPr>
          <a:xfrm>
            <a:off x="687082" y="3002795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66" name="TextBox 65"/>
          <p:cNvSpPr txBox="1"/>
          <p:nvPr/>
        </p:nvSpPr>
        <p:spPr>
          <a:xfrm>
            <a:off x="640588" y="2118108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7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4975" y="218705"/>
            <a:ext cx="870695" cy="835180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GACTT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AAGTC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55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4975" y="218705"/>
            <a:ext cx="870695" cy="835180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GACTT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AAGTC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092634" y="322457"/>
            <a:ext cx="1747724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37717" y="-842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208164" y="-84230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675833" y="28521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059058" y="877813"/>
            <a:ext cx="1747724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12252" y="47112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17" name="Rounded Rectangle 16"/>
          <p:cNvSpPr/>
          <p:nvPr/>
        </p:nvSpPr>
        <p:spPr>
          <a:xfrm>
            <a:off x="2840361" y="216125"/>
            <a:ext cx="870695" cy="835180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TCTAC</a:t>
            </a:r>
          </a:p>
          <a:p>
            <a:pPr algn="ctr"/>
            <a:r>
              <a:rPr lang="en-US" sz="1600">
                <a:solidFill>
                  <a:schemeClr val="tx1"/>
                </a:solidFill>
              </a:rPr>
              <a:t>GTAGA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91938" y="463376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1781739" y="840563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5186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3862" y="187709"/>
            <a:ext cx="870695" cy="835180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GACTA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TAGTC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997" y="104163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59299" y="1114685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28587" y="1729701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17" name="Arc 16"/>
          <p:cNvSpPr/>
          <p:nvPr/>
        </p:nvSpPr>
        <p:spPr>
          <a:xfrm flipV="1">
            <a:off x="547199" y="468063"/>
            <a:ext cx="612100" cy="1261638"/>
          </a:xfrm>
          <a:prstGeom prst="arc">
            <a:avLst>
              <a:gd name="adj1" fmla="val 10698510"/>
              <a:gd name="adj2" fmla="val 441141"/>
            </a:avLst>
          </a:prstGeom>
          <a:ln w="50800">
            <a:solidFill>
              <a:schemeClr val="tx1"/>
            </a:solidFill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42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3862" y="1905673"/>
            <a:ext cx="870695" cy="835180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ATA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TAT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8048" y="127649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19602" y="1404149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85379" y="3002735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(e4)</a:t>
            </a:r>
            <a:endParaRPr lang="en-US" sz="1600" dirty="0"/>
          </a:p>
        </p:txBody>
      </p:sp>
      <p:sp>
        <p:nvSpPr>
          <p:cNvPr id="17" name="Arc 16"/>
          <p:cNvSpPr/>
          <p:nvPr/>
        </p:nvSpPr>
        <p:spPr>
          <a:xfrm flipV="1">
            <a:off x="547199" y="2186027"/>
            <a:ext cx="612100" cy="1261638"/>
          </a:xfrm>
          <a:prstGeom prst="arc">
            <a:avLst>
              <a:gd name="adj1" fmla="val 10698510"/>
              <a:gd name="adj2" fmla="val 441141"/>
            </a:avLst>
          </a:prstGeom>
          <a:ln w="50800">
            <a:solidFill>
              <a:schemeClr val="tx1"/>
            </a:solidFill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692401" y="1926421"/>
            <a:ext cx="870695" cy="835180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GTA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TAC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Arc 8"/>
          <p:cNvSpPr/>
          <p:nvPr/>
        </p:nvSpPr>
        <p:spPr>
          <a:xfrm>
            <a:off x="514876" y="1239301"/>
            <a:ext cx="612100" cy="1261638"/>
          </a:xfrm>
          <a:prstGeom prst="arc">
            <a:avLst>
              <a:gd name="adj1" fmla="val 10698510"/>
              <a:gd name="adj2" fmla="val 441141"/>
            </a:avLst>
          </a:prstGeom>
          <a:ln w="50800">
            <a:solidFill>
              <a:schemeClr val="tx1"/>
            </a:solidFill>
            <a:headEnd type="none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62291" y="1326335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(e3)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98330" y="2152924"/>
            <a:ext cx="1371600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99809" y="1718750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388726" y="171616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298330" y="2446102"/>
            <a:ext cx="1371600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24967" y="232964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435220" y="2319308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1700106" y="1814370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(e1)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1713960" y="2456304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(e2)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94448" y="268503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1138618" y="2794221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1392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720682" y="2121398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174939" y="2121398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B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629663" y="2126018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079772" y="2116783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6552976" y="2112165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E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8069824" y="2099176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H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142805" y="2257098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739487" y="1822924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sp>
        <p:nvSpPr>
          <p:cNvPr id="48" name="TextBox 47"/>
          <p:cNvSpPr txBox="1"/>
          <p:nvPr/>
        </p:nvSpPr>
        <p:spPr>
          <a:xfrm>
            <a:off x="1233200" y="1820343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1142805" y="2550276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809229" y="243381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51" name="TextBox 50"/>
          <p:cNvSpPr txBox="1"/>
          <p:nvPr/>
        </p:nvSpPr>
        <p:spPr>
          <a:xfrm>
            <a:off x="1279694" y="242348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2583680" y="2266336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180362" y="183216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54" name="TextBox 53"/>
          <p:cNvSpPr txBox="1"/>
          <p:nvPr/>
        </p:nvSpPr>
        <p:spPr>
          <a:xfrm>
            <a:off x="2674075" y="1829581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2583680" y="2559514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250104" y="2443053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57" name="TextBox 56"/>
          <p:cNvSpPr txBox="1"/>
          <p:nvPr/>
        </p:nvSpPr>
        <p:spPr>
          <a:xfrm>
            <a:off x="2720569" y="243272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4047644" y="2261720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644326" y="1827546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sp>
        <p:nvSpPr>
          <p:cNvPr id="60" name="TextBox 59"/>
          <p:cNvSpPr txBox="1"/>
          <p:nvPr/>
        </p:nvSpPr>
        <p:spPr>
          <a:xfrm>
            <a:off x="4138039" y="182496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4047644" y="2554898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714068" y="243843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63" name="TextBox 62"/>
          <p:cNvSpPr txBox="1"/>
          <p:nvPr/>
        </p:nvSpPr>
        <p:spPr>
          <a:xfrm>
            <a:off x="4184533" y="2428104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5493132" y="2266341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089814" y="183216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66" name="TextBox 65"/>
          <p:cNvSpPr txBox="1"/>
          <p:nvPr/>
        </p:nvSpPr>
        <p:spPr>
          <a:xfrm>
            <a:off x="5583527" y="1829586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5493132" y="2559519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6159556" y="2443058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69" name="TextBox 68"/>
          <p:cNvSpPr txBox="1"/>
          <p:nvPr/>
        </p:nvSpPr>
        <p:spPr>
          <a:xfrm>
            <a:off x="5630021" y="243272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6989424" y="2247865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7586106" y="181369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72" name="TextBox 71"/>
          <p:cNvSpPr txBox="1"/>
          <p:nvPr/>
        </p:nvSpPr>
        <p:spPr>
          <a:xfrm>
            <a:off x="7079819" y="181111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cxnSp>
        <p:nvCxnSpPr>
          <p:cNvPr id="73" name="Straight Arrow Connector 72"/>
          <p:cNvCxnSpPr/>
          <p:nvPr/>
        </p:nvCxnSpPr>
        <p:spPr>
          <a:xfrm flipH="1">
            <a:off x="6989424" y="2541043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655848" y="2424582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75" name="TextBox 74"/>
          <p:cNvSpPr txBox="1"/>
          <p:nvPr/>
        </p:nvSpPr>
        <p:spPr>
          <a:xfrm>
            <a:off x="7126313" y="2414249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76" name="Rounded Rectangle 75"/>
          <p:cNvSpPr/>
          <p:nvPr/>
        </p:nvSpPr>
        <p:spPr>
          <a:xfrm>
            <a:off x="720682" y="435456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K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 rot="5400000">
            <a:off x="235240" y="1587018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16200000">
            <a:off x="492428" y="1555752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017574" y="1566403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sp>
        <p:nvSpPr>
          <p:cNvPr id="80" name="TextBox 79"/>
          <p:cNvSpPr txBox="1"/>
          <p:nvPr/>
        </p:nvSpPr>
        <p:spPr>
          <a:xfrm>
            <a:off x="997690" y="108883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81" name="TextBox 80"/>
          <p:cNvSpPr txBox="1"/>
          <p:nvPr/>
        </p:nvSpPr>
        <p:spPr>
          <a:xfrm>
            <a:off x="407172" y="145367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82" name="TextBox 81"/>
          <p:cNvSpPr txBox="1"/>
          <p:nvPr/>
        </p:nvSpPr>
        <p:spPr>
          <a:xfrm>
            <a:off x="436128" y="975914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sp>
        <p:nvSpPr>
          <p:cNvPr id="83" name="Rounded Rectangle 82"/>
          <p:cNvSpPr/>
          <p:nvPr/>
        </p:nvSpPr>
        <p:spPr>
          <a:xfrm>
            <a:off x="6590407" y="421607"/>
            <a:ext cx="403962" cy="585916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 rot="5400000">
            <a:off x="6104965" y="1573169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16200000">
            <a:off x="6362153" y="1541903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868827" y="155255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87" name="TextBox 86"/>
          <p:cNvSpPr txBox="1"/>
          <p:nvPr/>
        </p:nvSpPr>
        <p:spPr>
          <a:xfrm>
            <a:off x="6867415" y="1074990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88" name="TextBox 87"/>
          <p:cNvSpPr txBox="1"/>
          <p:nvPr/>
        </p:nvSpPr>
        <p:spPr>
          <a:xfrm>
            <a:off x="6323077" y="1439827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89" name="TextBox 88"/>
          <p:cNvSpPr txBox="1"/>
          <p:nvPr/>
        </p:nvSpPr>
        <p:spPr>
          <a:xfrm>
            <a:off x="6287381" y="96206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90" name="Rounded Rectangle 89"/>
          <p:cNvSpPr/>
          <p:nvPr/>
        </p:nvSpPr>
        <p:spPr>
          <a:xfrm rot="2950027">
            <a:off x="3625520" y="3819853"/>
            <a:ext cx="403962" cy="423643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rot="5400000">
            <a:off x="3177026" y="3309608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prstDash val="sysDot"/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rot="16200000">
            <a:off x="3434214" y="3278342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prstDash val="sysDot"/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959360" y="3288993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sp>
        <p:nvSpPr>
          <p:cNvPr id="94" name="TextBox 93"/>
          <p:cNvSpPr txBox="1"/>
          <p:nvPr/>
        </p:nvSpPr>
        <p:spPr>
          <a:xfrm>
            <a:off x="3939476" y="281142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95" name="TextBox 94"/>
          <p:cNvSpPr txBox="1"/>
          <p:nvPr/>
        </p:nvSpPr>
        <p:spPr>
          <a:xfrm>
            <a:off x="3348958" y="317626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96" name="TextBox 95"/>
          <p:cNvSpPr txBox="1"/>
          <p:nvPr/>
        </p:nvSpPr>
        <p:spPr>
          <a:xfrm>
            <a:off x="3377914" y="2698504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sp>
        <p:nvSpPr>
          <p:cNvPr id="97" name="Rounded Rectangle 96"/>
          <p:cNvSpPr/>
          <p:nvPr/>
        </p:nvSpPr>
        <p:spPr>
          <a:xfrm rot="2950027">
            <a:off x="5061778" y="3806001"/>
            <a:ext cx="403962" cy="423643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 rot="5400000">
            <a:off x="4613284" y="3295756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prstDash val="sysDot"/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16200000">
            <a:off x="4870472" y="3264490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prstDash val="sysDot"/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5395618" y="3275141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  <p:sp>
        <p:nvSpPr>
          <p:cNvPr id="101" name="TextBox 100"/>
          <p:cNvSpPr txBox="1"/>
          <p:nvPr/>
        </p:nvSpPr>
        <p:spPr>
          <a:xfrm>
            <a:off x="5375734" y="2797577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102" name="TextBox 101"/>
          <p:cNvSpPr txBox="1"/>
          <p:nvPr/>
        </p:nvSpPr>
        <p:spPr>
          <a:xfrm>
            <a:off x="4785216" y="316241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+</a:t>
            </a:r>
            <a:endParaRPr lang="en-US" sz="28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814172" y="268465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104" name="Rounded Rectangle 103"/>
          <p:cNvSpPr/>
          <p:nvPr/>
        </p:nvSpPr>
        <p:spPr>
          <a:xfrm rot="2950027">
            <a:off x="6553446" y="3792148"/>
            <a:ext cx="403962" cy="423643"/>
          </a:xfrm>
          <a:prstGeom prst="round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05" name="Straight Arrow Connector 104"/>
          <p:cNvCxnSpPr/>
          <p:nvPr/>
        </p:nvCxnSpPr>
        <p:spPr>
          <a:xfrm rot="5400000">
            <a:off x="6104952" y="3281903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prstDash val="sysDot"/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16200000">
            <a:off x="6362140" y="3250637"/>
            <a:ext cx="1050295" cy="0"/>
          </a:xfrm>
          <a:prstGeom prst="straightConnector1">
            <a:avLst/>
          </a:prstGeom>
          <a:ln w="50800">
            <a:solidFill>
              <a:schemeClr val="tx1"/>
            </a:solidFill>
            <a:prstDash val="sysDot"/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6887286" y="326128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108" name="TextBox 107"/>
          <p:cNvSpPr txBox="1"/>
          <p:nvPr/>
        </p:nvSpPr>
        <p:spPr>
          <a:xfrm>
            <a:off x="6867402" y="278372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109" name="TextBox 108"/>
          <p:cNvSpPr txBox="1"/>
          <p:nvPr/>
        </p:nvSpPr>
        <p:spPr>
          <a:xfrm>
            <a:off x="6276884" y="3148561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-</a:t>
            </a:r>
            <a:endParaRPr lang="en-US" sz="2800" dirty="0"/>
          </a:p>
        </p:txBody>
      </p:sp>
      <p:sp>
        <p:nvSpPr>
          <p:cNvPr id="110" name="TextBox 109"/>
          <p:cNvSpPr txBox="1"/>
          <p:nvPr/>
        </p:nvSpPr>
        <p:spPr>
          <a:xfrm>
            <a:off x="6305840" y="2670799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8865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136</Words>
  <Application>Microsoft Office PowerPoint</Application>
  <PresentationFormat>Widescreen</PresentationFormat>
  <Paragraphs>124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pashadag</dc:creator>
  <cp:lastModifiedBy>pashadag</cp:lastModifiedBy>
  <cp:revision>17</cp:revision>
  <dcterms:created xsi:type="dcterms:W3CDTF">2018-04-30T18:52:06Z</dcterms:created>
  <dcterms:modified xsi:type="dcterms:W3CDTF">2018-06-19T22:22:37Z</dcterms:modified>
</cp:coreProperties>
</file>